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6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99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19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136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496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69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075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56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091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4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722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1B1EA-5E27-4A9B-AC66-B24304B59E50}" type="datetimeFigureOut">
              <a:rPr lang="uk-UA" smtClean="0"/>
              <a:t>04.12.2023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23E4E-B586-477A-B269-E4D5255A76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555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«Гарячі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лінії»,</a:t>
            </a:r>
            <a:b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можуть бути корисними для населення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1756" t="56948" r="28656" b="23195"/>
          <a:stretch/>
        </p:blipFill>
        <p:spPr bwMode="auto">
          <a:xfrm>
            <a:off x="1289825" y="2798716"/>
            <a:ext cx="7239853" cy="20426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7719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«Гарячі лінії»,  які можуть бути корисними для населення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«Гарячі лінії»,  які можуть бути корисними для населення</dc:title>
  <dc:creator>USER</dc:creator>
  <cp:lastModifiedBy>USER</cp:lastModifiedBy>
  <cp:revision>1</cp:revision>
  <dcterms:created xsi:type="dcterms:W3CDTF">2023-12-04T12:48:11Z</dcterms:created>
  <dcterms:modified xsi:type="dcterms:W3CDTF">2023-12-04T12:51:57Z</dcterms:modified>
</cp:coreProperties>
</file>